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POINT PRESENTATION ON </a:t>
            </a:r>
            <a:r>
              <a:rPr lang="en-US" dirty="0" smtClean="0"/>
              <a:t>SOLID WASTE MANAJMENT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SUBMITTED BY:-</a:t>
            </a:r>
          </a:p>
          <a:p>
            <a:r>
              <a:rPr lang="en-US" dirty="0" smtClean="0"/>
              <a:t>POONAM SHARMA </a:t>
            </a:r>
          </a:p>
          <a:p>
            <a:r>
              <a:rPr lang="en-US" dirty="0" smtClean="0"/>
              <a:t>LECTURER ELECTRICAL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bc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bc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bc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bc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bc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bc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bc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bc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bc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bc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b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bc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bc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abc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abc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abc\Desktop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bc\Desktop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abc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bc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abc\Desktop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abc\Desktop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bc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abc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abc\Desktop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abc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abc\Desktop\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abc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abc\Desktop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abc\Desktop\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abc\Desktop\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abc\Desktop\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abc\Desktop\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bc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abc\Desktop\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abc\Desktop\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abc\Desktop\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abc\Desktop\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abc\Desktop\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abc\Desktop\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abc\Desktop\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abc\Desktop\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abc\Desktop\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C:\Users\abc\Desktop\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bc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C:\Users\abc\Desktop\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abc\Desktop\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Users\abc\Desktop\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C:\Users\abc\Desktop\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C:\Users\abc\Desktop\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C:\Users\abc\Desktop\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C:\Users\abc\Desktop\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bc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bc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bc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bc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On-screen Show (4:3)</PresentationFormat>
  <Paragraphs>5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 POINT PRESENTATION ON SOLID WASTE MANAJMENT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3</cp:revision>
  <dcterms:created xsi:type="dcterms:W3CDTF">2006-08-16T00:00:00Z</dcterms:created>
  <dcterms:modified xsi:type="dcterms:W3CDTF">2018-07-12T05:11:30Z</dcterms:modified>
</cp:coreProperties>
</file>